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9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0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28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67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30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2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6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8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0FE44-263A-4753-9391-8BB9E5B626D9}" type="datetimeFigureOut">
              <a:rPr lang="en-US" smtClean="0"/>
              <a:t>9/24/2016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3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13700261/mongodb-wont-start-after-server-crash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mongoc.org/libmongoc/1.4.0/tutorial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fricke/IEEE_RaspberryPi_Socket_Pokemon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installation/installing-images/" TargetMode="External"/><Relationship Id="rId2" Type="http://schemas.openxmlformats.org/officeDocument/2006/relationships/hyperlink" Target="https://www.raspberrypi.org/downloads/raspbia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Configuring Raspberry 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Steps prior to using the server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4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SSH into your Pi</a:t>
            </a:r>
            <a:br>
              <a:rPr lang="en-US" dirty="0" smtClean="0"/>
            </a:br>
            <a:r>
              <a:rPr lang="en-US" dirty="0" smtClean="0"/>
              <a:t>Password: raspberry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recommendation is to download Putty if you are using Windows</a:t>
            </a:r>
          </a:p>
          <a:p>
            <a:pPr lvl="1"/>
            <a:r>
              <a:rPr lang="en-US" dirty="0" smtClean="0"/>
              <a:t>If using Mac or Linux just open a terminal and type “</a:t>
            </a:r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err="1" smtClean="0"/>
              <a:t>pi@TheIPAddressHere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In Putty type in the </a:t>
            </a:r>
          </a:p>
          <a:p>
            <a:r>
              <a:rPr lang="en-US" dirty="0" smtClean="0"/>
              <a:t>IP address and click “Open”</a:t>
            </a:r>
          </a:p>
          <a:p>
            <a:r>
              <a:rPr lang="en-US" sz="2400" b="1" dirty="0" smtClean="0"/>
              <a:t>NOTE</a:t>
            </a:r>
            <a:r>
              <a:rPr lang="en-US" sz="2400" dirty="0" smtClean="0"/>
              <a:t>: if you don’t put “pi@” in front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it will just ask you the username first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599223"/>
            <a:ext cx="3276600" cy="3237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9713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apt-get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“apt-get” </a:t>
            </a:r>
            <a:r>
              <a:rPr lang="en-US" dirty="0"/>
              <a:t>utility is a powerful and free package management command line </a:t>
            </a:r>
            <a:r>
              <a:rPr lang="en-US" dirty="0" smtClean="0"/>
              <a:t>program (note: need internet)</a:t>
            </a:r>
          </a:p>
          <a:p>
            <a:r>
              <a:rPr lang="en-US" dirty="0" smtClean="0"/>
              <a:t>Type “</a:t>
            </a:r>
            <a:r>
              <a:rPr lang="en-US" dirty="0" err="1"/>
              <a:t>sudo</a:t>
            </a:r>
            <a:r>
              <a:rPr lang="en-US" dirty="0"/>
              <a:t> apt-get </a:t>
            </a:r>
            <a:r>
              <a:rPr lang="en-US" dirty="0" smtClean="0"/>
              <a:t>update”</a:t>
            </a:r>
            <a:r>
              <a:rPr lang="en-US" sz="2000" dirty="0" smtClean="0"/>
              <a:t> </a:t>
            </a:r>
          </a:p>
          <a:p>
            <a:pPr lvl="1"/>
            <a:r>
              <a:rPr lang="en-US" sz="1600" dirty="0" smtClean="0"/>
              <a:t>(it might take some time)</a:t>
            </a:r>
          </a:p>
          <a:p>
            <a:r>
              <a:rPr lang="en-US" dirty="0" smtClean="0"/>
              <a:t>Then type “</a:t>
            </a:r>
            <a:r>
              <a:rPr lang="en-US" dirty="0" err="1" smtClean="0"/>
              <a:t>sudo</a:t>
            </a:r>
            <a:r>
              <a:rPr lang="en-US" dirty="0" smtClean="0"/>
              <a:t> apt-get upgrade” </a:t>
            </a:r>
          </a:p>
          <a:p>
            <a:pPr lvl="1"/>
            <a:r>
              <a:rPr lang="en-US" dirty="0" smtClean="0"/>
              <a:t>(if first time will take almost 10-30 minutes)</a:t>
            </a:r>
          </a:p>
          <a:p>
            <a:endParaRPr lang="en-US" sz="2800" dirty="0"/>
          </a:p>
          <a:p>
            <a:r>
              <a:rPr lang="en-US" sz="2800" dirty="0" smtClean="0"/>
              <a:t>Now you can get thousands of modules/programs</a:t>
            </a:r>
          </a:p>
        </p:txBody>
      </p:sp>
    </p:spTree>
    <p:extLst>
      <p:ext uri="{BB962C8B-B14F-4D97-AF65-F5344CB8AC3E}">
        <p14:creationId xmlns:p14="http://schemas.microsoft.com/office/powerpoint/2010/main" val="1365814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apt-get install </a:t>
            </a:r>
            <a:r>
              <a:rPr lang="en-US" dirty="0" err="1" smtClean="0"/>
              <a:t>mongodb</a:t>
            </a:r>
            <a:r>
              <a:rPr lang="en-US" dirty="0" smtClean="0"/>
              <a:t>-server”</a:t>
            </a:r>
          </a:p>
          <a:p>
            <a:endParaRPr lang="en-US" dirty="0" smtClean="0"/>
          </a:p>
          <a:p>
            <a:r>
              <a:rPr lang="en-US" dirty="0" smtClean="0"/>
              <a:t>…That’s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1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start two main ways to start it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sudo</a:t>
            </a:r>
            <a:r>
              <a:rPr lang="en-US" dirty="0"/>
              <a:t>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en-US" dirty="0" smtClean="0"/>
              <a:t>start”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mongodb</a:t>
            </a:r>
            <a:r>
              <a:rPr lang="en-US" dirty="0" smtClean="0"/>
              <a:t> start”</a:t>
            </a:r>
          </a:p>
          <a:p>
            <a:r>
              <a:rPr lang="en-US" dirty="0" smtClean="0"/>
              <a:t>To check if its working type </a:t>
            </a:r>
          </a:p>
          <a:p>
            <a:pPr marL="457200" lvl="1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mognodb</a:t>
            </a:r>
            <a:r>
              <a:rPr lang="en-US" dirty="0" smtClean="0"/>
              <a:t> status”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sz="2400" dirty="0" smtClean="0">
                <a:hlinkClick r:id="rId2"/>
              </a:rPr>
              <a:t>In case MongoDB crashes on you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06827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C driver for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MongoDB uses JSON</a:t>
            </a:r>
          </a:p>
          <a:p>
            <a:pPr lvl="1"/>
            <a:r>
              <a:rPr lang="en-US" dirty="0" smtClean="0"/>
              <a:t>Compatible with websites using JSON</a:t>
            </a:r>
          </a:p>
          <a:p>
            <a:pPr lvl="1"/>
            <a:r>
              <a:rPr lang="en-US" dirty="0" smtClean="0"/>
              <a:t>Need way to create JSON objects in C</a:t>
            </a:r>
          </a:p>
          <a:p>
            <a:pPr lvl="1"/>
            <a:r>
              <a:rPr lang="en-US" dirty="0" smtClean="0"/>
              <a:t>BSON format is used (Binary JSON)</a:t>
            </a:r>
          </a:p>
          <a:p>
            <a:r>
              <a:rPr lang="en-US" dirty="0"/>
              <a:t>“sudo apt-get install </a:t>
            </a:r>
            <a:r>
              <a:rPr lang="en-US" dirty="0" smtClean="0"/>
              <a:t>libmongoc-1.0-0”</a:t>
            </a:r>
          </a:p>
          <a:p>
            <a:pPr lvl="1"/>
            <a:r>
              <a:rPr lang="en-US" dirty="0" smtClean="0">
                <a:hlinkClick r:id="rId2"/>
              </a:rPr>
              <a:t>Libmongoc docs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48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 location to hold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</a:p>
          <a:p>
            <a:pPr lvl="1"/>
            <a:r>
              <a:rPr lang="en-US" dirty="0" smtClean="0"/>
              <a:t>“	/home/pi” is a pretty good location</a:t>
            </a:r>
          </a:p>
          <a:p>
            <a:r>
              <a:rPr lang="en-US" dirty="0" smtClean="0"/>
              <a:t>Type </a:t>
            </a:r>
          </a:p>
          <a:p>
            <a:pPr marL="0" indent="0">
              <a:buNone/>
            </a:pPr>
            <a:r>
              <a:rPr lang="en-US" sz="1800" dirty="0" smtClean="0"/>
              <a:t>“</a:t>
            </a:r>
            <a:r>
              <a:rPr lang="en-US" sz="1800" dirty="0" err="1" smtClean="0"/>
              <a:t>git</a:t>
            </a:r>
            <a:r>
              <a:rPr lang="en-US" sz="1800" dirty="0" smtClean="0"/>
              <a:t> clone </a:t>
            </a:r>
            <a:r>
              <a:rPr lang="en-US" sz="1800" dirty="0" smtClean="0">
                <a:hlinkClick r:id="rId2"/>
              </a:rPr>
              <a:t>https://github.com/</a:t>
            </a:r>
            <a:r>
              <a:rPr lang="en-US" sz="1800" dirty="0" err="1" smtClean="0">
                <a:hlinkClick r:id="rId2"/>
              </a:rPr>
              <a:t>sjfricke</a:t>
            </a:r>
            <a:r>
              <a:rPr lang="en-US" sz="1800" dirty="0" smtClean="0">
                <a:hlinkClick r:id="rId2"/>
              </a:rPr>
              <a:t>/</a:t>
            </a:r>
            <a:r>
              <a:rPr lang="en-US" sz="1800" dirty="0" err="1" smtClean="0">
                <a:hlinkClick r:id="rId2"/>
              </a:rPr>
              <a:t>IEEE_RaspberryPi_Socket_Pokemon.git</a:t>
            </a:r>
            <a:r>
              <a:rPr lang="en-US" sz="1800" dirty="0" smtClean="0"/>
              <a:t>”</a:t>
            </a:r>
          </a:p>
          <a:p>
            <a:r>
              <a:rPr lang="en-US" dirty="0" smtClean="0"/>
              <a:t>Change Directory to the “Pi” folder in it</a:t>
            </a:r>
          </a:p>
          <a:p>
            <a:pPr lvl="1"/>
            <a:r>
              <a:rPr lang="en-US" dirty="0" smtClean="0"/>
              <a:t>“cd </a:t>
            </a:r>
            <a:r>
              <a:rPr lang="en-US" dirty="0" err="1" smtClean="0"/>
              <a:t>IEEE_RaspberryPi_Socket_Pokemon</a:t>
            </a:r>
            <a:r>
              <a:rPr lang="en-US" smtClean="0"/>
              <a:t>/Pi”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4093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Newest version of 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be using the latest version of the </a:t>
            </a:r>
            <a:r>
              <a:rPr lang="en-US" cap="all" dirty="0"/>
              <a:t>RASPBIAN </a:t>
            </a:r>
            <a:r>
              <a:rPr lang="en-US" cap="all" dirty="0" smtClean="0"/>
              <a:t>JESSIE </a:t>
            </a:r>
            <a:r>
              <a:rPr lang="en-US" sz="1200" cap="all" dirty="0" smtClean="0"/>
              <a:t>(</a:t>
            </a:r>
            <a:r>
              <a:rPr lang="en-US" sz="1200" cap="all" dirty="0" smtClean="0">
                <a:hlinkClick r:id="rId2"/>
              </a:rPr>
              <a:t>link</a:t>
            </a:r>
            <a:r>
              <a:rPr lang="en-US" sz="1200" cap="all" dirty="0" smtClean="0"/>
              <a:t>)</a:t>
            </a:r>
          </a:p>
          <a:p>
            <a:pPr lvl="1"/>
            <a:r>
              <a:rPr lang="en-US" dirty="0" smtClean="0"/>
              <a:t>Full version, NOT the LITE version</a:t>
            </a:r>
          </a:p>
          <a:p>
            <a:pPr lvl="1"/>
            <a:r>
              <a:rPr lang="en-US" dirty="0" smtClean="0"/>
              <a:t>Other OS work great, but this is what the rest of tutorials assume, so minor adjustments will need to be made if picking a different distro of Linux</a:t>
            </a:r>
            <a:endParaRPr lang="en-US" dirty="0"/>
          </a:p>
          <a:p>
            <a:r>
              <a:rPr lang="en-US" sz="2800" dirty="0" smtClean="0"/>
              <a:t>RaspberryPi.org has best documentation for this </a:t>
            </a:r>
            <a:r>
              <a:rPr lang="en-US" dirty="0" smtClean="0">
                <a:hlinkClick r:id="rId3"/>
              </a:rPr>
              <a:t>https://www.raspberrypi.org/documentation/installation/installing-images/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516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Getting to the command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load your new OS to your Pi you will need to set it up with a monitor </a:t>
            </a:r>
          </a:p>
          <a:p>
            <a:pPr lvl="1"/>
            <a:r>
              <a:rPr lang="en-US" sz="2000" b="1" dirty="0" smtClean="0"/>
              <a:t>NOTE</a:t>
            </a:r>
            <a:r>
              <a:rPr lang="en-US" sz="2000" dirty="0" smtClean="0"/>
              <a:t>: If you know a way without a monitor LET ME KNOW!</a:t>
            </a:r>
          </a:p>
          <a:p>
            <a:r>
              <a:rPr lang="en-US" dirty="0" smtClean="0"/>
              <a:t>We need to get to the GUI interface and change the Raspberry Pi Configuration to boot up to the command line logged in.</a:t>
            </a:r>
          </a:p>
        </p:txBody>
      </p:sp>
    </p:spTree>
    <p:extLst>
      <p:ext uri="{BB962C8B-B14F-4D97-AF65-F5344CB8AC3E}">
        <p14:creationId xmlns:p14="http://schemas.microsoft.com/office/powerpoint/2010/main" val="1500992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/>
          <a:lstStyle/>
          <a:p>
            <a:r>
              <a:rPr lang="en-US" dirty="0" smtClean="0"/>
              <a:t>This is the Desktop view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3917"/>
            <a:ext cx="76200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389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Either find the “Terminal” or type “</a:t>
            </a:r>
            <a:r>
              <a:rPr lang="en-US" dirty="0" err="1" smtClean="0"/>
              <a:t>Ctrl+Alt+T</a:t>
            </a:r>
            <a:r>
              <a:rPr lang="en-US" dirty="0" smtClean="0"/>
              <a:t>” to open it</a:t>
            </a:r>
          </a:p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raspi-config</a:t>
            </a:r>
            <a:r>
              <a:rPr lang="en-US" dirty="0" smtClean="0"/>
              <a:t>” and hit Enter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11" y="228600"/>
            <a:ext cx="7620000" cy="479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2291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This will bring up the Pi’s configuration menu</a:t>
            </a:r>
          </a:p>
          <a:p>
            <a:r>
              <a:rPr lang="en-US" dirty="0" smtClean="0"/>
              <a:t>Use arrow keys to select option 3 (“Boot Options”)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8600"/>
            <a:ext cx="76200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862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86" y="5257800"/>
            <a:ext cx="8229600" cy="1020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Select “Console </a:t>
            </a:r>
            <a:r>
              <a:rPr lang="en-US" dirty="0" err="1" smtClean="0"/>
              <a:t>AutoLogin</a:t>
            </a:r>
            <a:r>
              <a:rPr lang="en-US" dirty="0" smtClean="0"/>
              <a:t>” to have the Pi boot up to the console with logged in.</a:t>
            </a:r>
          </a:p>
          <a:p>
            <a:r>
              <a:rPr lang="en-US" dirty="0" smtClean="0"/>
              <a:t>You can now exit the configuration menu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6" y="152400"/>
            <a:ext cx="7620000" cy="506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8448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Either power off your Raspberry Pi or type “</a:t>
            </a:r>
            <a:r>
              <a:rPr lang="en-US" dirty="0" err="1" smtClean="0"/>
              <a:t>sudo</a:t>
            </a:r>
            <a:r>
              <a:rPr lang="en-US" dirty="0" smtClean="0"/>
              <a:t> reboot” to restart the Pi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"/>
            <a:ext cx="7620000" cy="476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305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382000" cy="1524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To SSH into the Pi we need it’s IP Address, here are 3 options</a:t>
            </a:r>
          </a:p>
          <a:p>
            <a:pPr lvl="1"/>
            <a:r>
              <a:rPr lang="en-US" dirty="0" smtClean="0"/>
              <a:t>Type “</a:t>
            </a:r>
            <a:r>
              <a:rPr lang="en-US" dirty="0" err="1" smtClean="0"/>
              <a:t>ifconfig</a:t>
            </a:r>
            <a:r>
              <a:rPr lang="en-US" dirty="0" smtClean="0"/>
              <a:t>” and find it</a:t>
            </a:r>
          </a:p>
          <a:p>
            <a:pPr lvl="1"/>
            <a:r>
              <a:rPr lang="en-US" dirty="0" smtClean="0"/>
              <a:t>Log into your router and see where it is connected to</a:t>
            </a:r>
          </a:p>
          <a:p>
            <a:pPr lvl="1"/>
            <a:r>
              <a:rPr lang="en-US" dirty="0" smtClean="0"/>
              <a:t>Set the /</a:t>
            </a:r>
            <a:r>
              <a:rPr lang="en-US" dirty="0" err="1" smtClean="0"/>
              <a:t>etc</a:t>
            </a:r>
            <a:r>
              <a:rPr lang="en-US" dirty="0" smtClean="0"/>
              <a:t>/network/interfaces </a:t>
            </a:r>
            <a:r>
              <a:rPr lang="en-US" dirty="0" err="1" smtClean="0"/>
              <a:t>config</a:t>
            </a:r>
            <a:r>
              <a:rPr lang="en-US" dirty="0" smtClean="0"/>
              <a:t> file to have a static IP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4800"/>
            <a:ext cx="76200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3048000" y="1143000"/>
            <a:ext cx="16002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8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491</Words>
  <Application>Microsoft Office PowerPoint</Application>
  <PresentationFormat>On-screen Show (4:3)</PresentationFormat>
  <Paragraphs>67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Configuring Raspberry Pi</vt:lpstr>
      <vt:lpstr>Newest version of OS</vt:lpstr>
      <vt:lpstr>Getting to the command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SSH into your Pi Password: raspberry </vt:lpstr>
      <vt:lpstr>Update apt-get</vt:lpstr>
      <vt:lpstr>Installing MongoDB</vt:lpstr>
      <vt:lpstr>Running MongoDB</vt:lpstr>
      <vt:lpstr>Getting C driver for MongoDB</vt:lpstr>
      <vt:lpstr>Get the Git Repo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Configuring Raspberry Pi</dc:title>
  <dc:creator>Spencer Fricke</dc:creator>
  <cp:lastModifiedBy>Windows User</cp:lastModifiedBy>
  <cp:revision>21</cp:revision>
  <dcterms:created xsi:type="dcterms:W3CDTF">2016-09-18T01:47:49Z</dcterms:created>
  <dcterms:modified xsi:type="dcterms:W3CDTF">2016-09-25T02:59:42Z</dcterms:modified>
</cp:coreProperties>
</file>

<file path=docProps/thumbnail.jpeg>
</file>